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47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785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09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95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67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45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78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87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74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64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6A7A3-63BC-44B2-89FC-E3433F1E78D5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6E0E3-0707-4548-AE2F-E470A3B49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13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Олимпиада по французскому языку</a:t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Региональный этап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Лексико-грамматический тест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32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Лексико-грамматический тест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3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fr-FR" dirty="0"/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Notre colère ne dura guère : elle était (4) _______ eau vive et, à la voir, on pouvait croire aux champs de (5) _______ - mimosas en plein Paris.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–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неопределённый артикль перед существительным женского рода, так как есть его единичная характеристика).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5 -  - (отсутствие артикля при наличии предлога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 значением родительного падежа «поля мимозы»)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25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Лексико-грамматический тест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3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quelques jours toute (6) _______ classe lui mangeait dans (7) _______ main.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(артикль определён ситуацией: мой класс).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(артикль определён ситуацией: её рука).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 n’avait qu'à faire (8)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geste et dix visages se précipitaient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неопределённый артикль перед существительным мужского рода: какой-нибудь, любой жест).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refusai d'en faire (9) _______ - partie.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9 - 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(отсутствие артикля в слитном выражении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aire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45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Лексико-грамматический тест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Упражнение  представляет собой отрывок из статьи, куда необходимо вставить предлагаемые глаголы в правильной форме. Подобные упражнения следует начинать с точного перевода предлагаемых слов. Затем прочесть весь текст, пытаясь вникнуть в его смысл и определить время повествования. И только потом нужно начинать подбирать глагол и его форму.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136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Лексико-грамматический тест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Valoir</a:t>
            </a:r>
            <a:r>
              <a:rPr lang="ru-RU" dirty="0" smtClean="0"/>
              <a:t>                                           стоить</a:t>
            </a:r>
            <a:endParaRPr lang="en-US" dirty="0" smtClean="0"/>
          </a:p>
          <a:p>
            <a:r>
              <a:rPr lang="en-US" dirty="0" err="1" smtClean="0"/>
              <a:t>Réduire</a:t>
            </a:r>
            <a:r>
              <a:rPr lang="ru-RU" dirty="0" smtClean="0"/>
              <a:t>                                        сокращать</a:t>
            </a:r>
            <a:endParaRPr lang="en-US" dirty="0" smtClean="0"/>
          </a:p>
          <a:p>
            <a:r>
              <a:rPr lang="en-US" dirty="0" smtClean="0"/>
              <a:t>Limiter</a:t>
            </a:r>
            <a:r>
              <a:rPr lang="ru-RU" dirty="0" smtClean="0"/>
              <a:t>                                          ограничивать</a:t>
            </a:r>
            <a:endParaRPr lang="en-US" dirty="0" smtClean="0"/>
          </a:p>
          <a:p>
            <a:r>
              <a:rPr lang="en-US" dirty="0" err="1" smtClean="0"/>
              <a:t>Pêcher</a:t>
            </a:r>
            <a:r>
              <a:rPr lang="ru-RU" dirty="0" smtClean="0"/>
              <a:t>                                          ловить рыбу</a:t>
            </a:r>
            <a:endParaRPr lang="en-US" dirty="0" smtClean="0"/>
          </a:p>
          <a:p>
            <a:r>
              <a:rPr lang="en-US" dirty="0" smtClean="0"/>
              <a:t>Arriver</a:t>
            </a:r>
            <a:r>
              <a:rPr lang="ru-RU" dirty="0" smtClean="0"/>
              <a:t>                                          здесь -  достигать, добиваться</a:t>
            </a:r>
            <a:endParaRPr lang="en-US" dirty="0" smtClean="0"/>
          </a:p>
          <a:p>
            <a:r>
              <a:rPr lang="en-US" dirty="0" smtClean="0"/>
              <a:t>Encourager</a:t>
            </a:r>
            <a:r>
              <a:rPr lang="ru-RU" dirty="0" smtClean="0"/>
              <a:t>                                  здесь - поддерживать</a:t>
            </a:r>
            <a:endParaRPr lang="en-US" dirty="0" smtClean="0"/>
          </a:p>
          <a:p>
            <a:r>
              <a:rPr lang="en-US" dirty="0" err="1" smtClean="0"/>
              <a:t>Interdire</a:t>
            </a:r>
            <a:r>
              <a:rPr lang="ru-RU" dirty="0" smtClean="0"/>
              <a:t>                                       запрещать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79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Лексико-грамматический тест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По тексту понятно, что время повествования – настоящее :</a:t>
            </a:r>
          </a:p>
          <a:p>
            <a:pPr marL="0" indent="0">
              <a:buNone/>
            </a:pPr>
            <a:r>
              <a:rPr lang="en-US" sz="2400" b="1" dirty="0" smtClean="0"/>
              <a:t>“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n’y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 pas,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faut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doivent</a:t>
            </a:r>
            <a:r>
              <a:rPr lang="en-US" sz="2400" b="1" dirty="0" smtClean="0"/>
              <a:t>”.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en finir avec la surpêche, il n'y a pas trente-six solutions : il faut que les hommes (1) ____________ le volume de leurs prises. 	</a:t>
            </a:r>
          </a:p>
          <a:p>
            <a:pPr marL="0" indent="0">
              <a:buNone/>
            </a:pPr>
            <a:r>
              <a:rPr lang="ru-RU" sz="2400" b="1" dirty="0" smtClean="0"/>
              <a:t>1 –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réduisent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/>
              <a:t>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subjonctif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présent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безличного выражения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faut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Afin d'y (2) ____________, ils doivent réglementer au niveau national, européen et mondial !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arriver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(неопределенная форма: «чтобы этого достичь»).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44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Лексико-грамматический тест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exemple, créer un vaste réseau de zones (3) ____________ à la pêche reliées les unes aux autres, réussir à (4) ____________ les subventions aux techniques de pêche les plus destructrices 	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–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interdites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причастие настоящего времени согласовано со словом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“zones”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зоны запрещённые для ловли рыбы).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–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limiter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неопределённая форма : ограничить субсидии).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eh oui, l'Union européenne (5) ____________ la surpêche), </a:t>
            </a:r>
            <a:r>
              <a:rPr lang="fr-FR" dirty="0"/>
              <a:t>	</a:t>
            </a:r>
            <a:endParaRPr lang="ru-RU" dirty="0" smtClean="0"/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настоящее время, ед. число, 3 лицо: Евросоюз поддерживает).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51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Лексико-грамматический тест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mieux (6) ____________ manger des poissons (7) ____________ à la ligne plutôt qu'au chalut* </a:t>
            </a:r>
            <a:r>
              <a:rPr lang="fr-FR" dirty="0"/>
              <a:t>	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–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есть рыбу)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–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pêchés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(причастие прошедшего времени согласовано со словом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poissons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рыбу пойманную на удочку).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Любите грамматику! Это фундамент языка.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4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/>
              <a:t>Лексико-грамматический тест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Проверка теста осуществлялась строго по ключам.</a:t>
            </a:r>
          </a:p>
          <a:p>
            <a:r>
              <a:rPr lang="ru-RU" dirty="0" smtClean="0"/>
              <a:t>Оценивался тест в 30 баллов: 1 балл за каждый правильный ответ.</a:t>
            </a:r>
          </a:p>
          <a:p>
            <a:r>
              <a:rPr lang="ru-RU" dirty="0" smtClean="0"/>
              <a:t>Наивысший балл, полученный участниками – 20.</a:t>
            </a:r>
          </a:p>
          <a:p>
            <a:r>
              <a:rPr lang="ru-RU" dirty="0" smtClean="0"/>
              <a:t>Наименьший – 1.</a:t>
            </a:r>
          </a:p>
          <a:p>
            <a:r>
              <a:rPr lang="ru-RU" dirty="0" smtClean="0"/>
              <a:t>Средний балл участников достаточно низкий – </a:t>
            </a:r>
            <a:r>
              <a:rPr lang="ru-RU" dirty="0" smtClean="0"/>
              <a:t>1.</a:t>
            </a:r>
            <a:endParaRPr lang="ru-RU" dirty="0" smtClean="0"/>
          </a:p>
          <a:p>
            <a:r>
              <a:rPr lang="ru-RU" dirty="0" smtClean="0"/>
              <a:t>Причиной такого низкого результата является слабая лексическая база и, как следствие, непонимание текста, а также,  незнание грамматических терминов.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19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Лексико-грамматический </a:t>
            </a:r>
            <a:r>
              <a:rPr lang="ru-RU" sz="2400" b="1" dirty="0" smtClean="0"/>
              <a:t>тест</a:t>
            </a:r>
            <a:br>
              <a:rPr lang="ru-RU" sz="2400" b="1" dirty="0" smtClean="0"/>
            </a:br>
            <a:r>
              <a:rPr lang="ru-RU" sz="2400" b="1" dirty="0" smtClean="0"/>
              <a:t>Упражнение 1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Задание упражнения подразумевало заполнение пропусков в тексте местоимениями.</a:t>
            </a:r>
          </a:p>
          <a:p>
            <a:r>
              <a:rPr lang="ru-RU" sz="2400" dirty="0" smtClean="0"/>
              <a:t>В тексте говорится о мальчике, который поддает ногой камень по дороге в колледж.</a:t>
            </a:r>
          </a:p>
          <a:p>
            <a:endParaRPr lang="ru-RU" sz="24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fr-FR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Treize ans. Chaque matin, je déniche un caillou en bas de chez moi et tape dedans jusqu'à la rue Clerc, dans le quartier du Gros Caillou, (1) _______ se 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trouve mon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collège. 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1- </a:t>
            </a:r>
            <a:r>
              <a:rPr lang="fr-FR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квартале,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где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находится мой колледж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9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/>
              <a:t>Лексико-грамматический тест</a:t>
            </a:r>
            <a:br>
              <a:rPr lang="ru-RU" sz="2400" b="1" dirty="0" smtClean="0"/>
            </a:br>
            <a:r>
              <a:rPr lang="ru-RU" sz="2400" b="1" dirty="0" smtClean="0"/>
              <a:t>Упражнение 1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Malgré tous les obstacles (2) _______ nous guettent, je (3) _______ conduis à bon port,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heureux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(4) _______ permettre de voyager.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препятствия,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подлежащего - нас подстерегают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–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прямое дополнение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веду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–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позволить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замена косвенного дополнения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путешествовать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02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Лексико-грамматический тест</a:t>
            </a:r>
            <a:br>
              <a:rPr lang="ru-RU" sz="2400" b="1" dirty="0"/>
            </a:br>
            <a:r>
              <a:rPr lang="ru-RU" sz="2400" b="1" dirty="0"/>
              <a:t>Упражнение 1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 (5) _______ semble que je modifie ainsi quelque chose d'immuable dans l'ordre de l'univers.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кажется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/>
          </a:p>
          <a:p>
            <a:r>
              <a:rPr lang="fr-FR" dirty="0"/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voiture manque une fois de (6) _______ écraser alors que je vais (7) _______ récupérer au milieu de la place de l'Alma.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m’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чуть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раздавил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(я собирался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-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прямое дополнение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поймать)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30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Лексико-грамматический тест</a:t>
            </a:r>
            <a:br>
              <a:rPr lang="ru-RU" sz="2400" b="1" dirty="0"/>
            </a:br>
            <a:r>
              <a:rPr lang="ru-RU" sz="2400" b="1" dirty="0"/>
              <a:t>Упражнение </a:t>
            </a:r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 этом упражнении нужно было заполнить пропуски предлогами или предложными выражениями.  Оно является продолжением текста упражнения 1.</a:t>
            </a:r>
          </a:p>
          <a:p>
            <a:endParaRPr lang="ru-RU" dirty="0"/>
          </a:p>
          <a:p>
            <a:r>
              <a:rPr lang="fr-FR" dirty="0"/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Nous nous séparons invariablement(1) ___________ l’angle de la rue Clerc, où je le fais alors basculer (2) ___________ une bouche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d'égout.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направление - углу улицы)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–внутрь – водосточное отверстие)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94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Лексико-грамматический тест</a:t>
            </a:r>
            <a:br>
              <a:rPr lang="ru-RU" sz="2400" b="1" dirty="0"/>
            </a:br>
            <a:r>
              <a:rPr lang="ru-RU" sz="2400" b="1" dirty="0"/>
              <a:t>Упражнение 2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J'imagine les fantastiques voyages qu’il va connaître, tandis que je suis contraint (3) ___________ rester ici.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contrain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faire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вынужден оставаться здесь)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c'est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(4) ___________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–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grâce à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 это,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мне.)</a:t>
            </a:r>
          </a:p>
          <a:p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est mon représentant (5) ___________ l’ailleurs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–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(Он – мой представитель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других краях).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51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Лексико-грамматический тест</a:t>
            </a:r>
            <a:br>
              <a:rPr lang="ru-RU" sz="2400" b="1" dirty="0"/>
            </a:br>
            <a:r>
              <a:rPr lang="ru-RU" sz="2400" b="1" dirty="0"/>
              <a:t>Упражнение 2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fr-FR" dirty="0"/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se reverra peut-être. (6) ___________ le faire disparaître (7) ___________ la bouche d’égout, il m'arrive (8) ___________ l'embrasser passionnément.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–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чем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столкнуть его)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–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внутрь – водосточное отверстие)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arrive de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безличное выражение – мне случалось)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0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Лексико-грамматический тест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ru-RU" sz="2400" dirty="0" smtClean="0"/>
              <a:t>Текст упражнения является продолжением двух первых текстов.</a:t>
            </a:r>
          </a:p>
          <a:p>
            <a:r>
              <a:rPr lang="ru-RU" sz="2400" dirty="0" smtClean="0"/>
              <a:t>Задание предполагает заполнение пропусков артиклями.</a:t>
            </a:r>
          </a:p>
          <a:p>
            <a:r>
              <a:rPr lang="fr-FR" dirty="0" smtClean="0"/>
              <a:t>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_______ mixité venait d'être introduite dans (2) _______ établissements scolaires français et elle fut (3) _______ seule à venir dans notre classe.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определённый артикль, так как известно, что речь идёт о совместном обучении во французских учебных заведениях, женский род , так как существительное на  -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определённый артикль, так как есть определение «французские учебные», множественное число по окончанию существительного).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(«единственная», предмет -  единый в своём роде)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69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1174</Words>
  <Application>Microsoft Office PowerPoint</Application>
  <PresentationFormat>Широкоэкранный</PresentationFormat>
  <Paragraphs>99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Олимпиада по французскому языку Региональный этап</vt:lpstr>
      <vt:lpstr>Лексико-грамматический тест</vt:lpstr>
      <vt:lpstr>Лексико-грамматический тест Упражнение 1</vt:lpstr>
      <vt:lpstr>Лексико-грамматический тест Упражнение 1</vt:lpstr>
      <vt:lpstr>Лексико-грамматический тест Упражнение 1</vt:lpstr>
      <vt:lpstr>Лексико-грамматический тест Упражнение 2</vt:lpstr>
      <vt:lpstr>Лексико-грамматический тест Упражнение 2</vt:lpstr>
      <vt:lpstr>Лексико-грамматический тест Упражнение 2</vt:lpstr>
      <vt:lpstr>Лексико-грамматический тест Упражнение 3</vt:lpstr>
      <vt:lpstr>Лексико-грамматический тест Упражнение 3</vt:lpstr>
      <vt:lpstr>Лексико-грамматический тест Упражнение 3</vt:lpstr>
      <vt:lpstr>Лексико-грамматический тест Упражнение 4</vt:lpstr>
      <vt:lpstr>Лексико-грамматический тест Упражнение 4</vt:lpstr>
      <vt:lpstr>Лексико-грамматический тест Упражнение 4</vt:lpstr>
      <vt:lpstr>Лексико-грамматический тест Упражнение 4</vt:lpstr>
      <vt:lpstr>Лексико-грамматический тест Упражнение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Олимпиада по французскому языку Региональный этап</dc:title>
  <dc:creator>Evgeniya</dc:creator>
  <cp:lastModifiedBy>Evgeniya</cp:lastModifiedBy>
  <cp:revision>19</cp:revision>
  <dcterms:created xsi:type="dcterms:W3CDTF">2021-01-15T07:38:09Z</dcterms:created>
  <dcterms:modified xsi:type="dcterms:W3CDTF">2021-01-15T19:29:29Z</dcterms:modified>
</cp:coreProperties>
</file>